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45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347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104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826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052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50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22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97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162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781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51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038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69D0-028B-4BF7-949E-F8F5599012C9}" type="datetimeFigureOut">
              <a:rPr lang="en-AU" smtClean="0"/>
              <a:t>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156D-2402-40AF-9EA3-F2C6D69E641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363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762665" y="1048045"/>
            <a:ext cx="6666668" cy="4761907"/>
            <a:chOff x="2762665" y="1048045"/>
            <a:chExt cx="6666668" cy="476190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62666" y="1048047"/>
              <a:ext cx="6666667" cy="476190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62666" y="1048046"/>
              <a:ext cx="6666667" cy="476190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62665" y="1048045"/>
              <a:ext cx="6666667" cy="476190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762665" y="1048045"/>
              <a:ext cx="6666667" cy="47619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9432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666" y="824238"/>
            <a:ext cx="7466667" cy="52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63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62666" y="1048047"/>
            <a:ext cx="6666667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005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62666" y="1048047"/>
            <a:ext cx="6666667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57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666" y="1048047"/>
            <a:ext cx="6666667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888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693719" y="384464"/>
            <a:ext cx="8234378" cy="6151418"/>
            <a:chOff x="1683328" y="914400"/>
            <a:chExt cx="8234378" cy="6151418"/>
          </a:xfrm>
        </p:grpSpPr>
        <p:grpSp>
          <p:nvGrpSpPr>
            <p:cNvPr id="4" name="Group 3"/>
            <p:cNvGrpSpPr/>
            <p:nvPr/>
          </p:nvGrpSpPr>
          <p:grpSpPr>
            <a:xfrm>
              <a:off x="1683328" y="914400"/>
              <a:ext cx="8234378" cy="6151418"/>
              <a:chOff x="2762665" y="1048047"/>
              <a:chExt cx="6666668" cy="4761905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762666" y="1048047"/>
                <a:ext cx="6666667" cy="4761905"/>
              </a:xfrm>
              <a:prstGeom prst="rect">
                <a:avLst/>
              </a:prstGeom>
            </p:spPr>
          </p:pic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2762665" y="1048047"/>
                <a:ext cx="6666667" cy="4761905"/>
              </a:xfrm>
              <a:prstGeom prst="rect">
                <a:avLst/>
              </a:prstGeom>
            </p:spPr>
          </p:pic>
        </p:grpSp>
        <p:cxnSp>
          <p:nvCxnSpPr>
            <p:cNvPr id="6" name="Straight Connector 5"/>
            <p:cNvCxnSpPr/>
            <p:nvPr/>
          </p:nvCxnSpPr>
          <p:spPr>
            <a:xfrm flipV="1">
              <a:off x="3158835" y="1340427"/>
              <a:ext cx="467591" cy="10391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3210788" y="1632807"/>
              <a:ext cx="467591" cy="10391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flipH="1">
              <a:off x="3678379" y="1109594"/>
              <a:ext cx="13986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400" b="1" dirty="0" smtClean="0"/>
                <a:t>Block 150</a:t>
              </a:r>
              <a:endParaRPr lang="en-AU" sz="2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730332" y="1412365"/>
              <a:ext cx="13986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400" b="1" dirty="0" smtClean="0"/>
                <a:t>Block 116</a:t>
              </a:r>
              <a:endParaRPr lang="en-AU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61457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Allan Chang</dc:creator>
  <cp:lastModifiedBy>Allan Chang</cp:lastModifiedBy>
  <cp:revision>12</cp:revision>
  <dcterms:created xsi:type="dcterms:W3CDTF">2018-10-07T20:46:43Z</dcterms:created>
  <dcterms:modified xsi:type="dcterms:W3CDTF">2018-10-09T05:23:03Z</dcterms:modified>
</cp:coreProperties>
</file>